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306" r:id="rId3"/>
    <p:sldId id="307" r:id="rId4"/>
    <p:sldId id="308" r:id="rId5"/>
    <p:sldId id="309" r:id="rId6"/>
    <p:sldId id="310" r:id="rId7"/>
    <p:sldId id="311" r:id="rId8"/>
    <p:sldId id="313" r:id="rId9"/>
    <p:sldId id="314" r:id="rId10"/>
    <p:sldId id="315" r:id="rId11"/>
    <p:sldId id="316" r:id="rId12"/>
    <p:sldId id="317" r:id="rId13"/>
    <p:sldId id="318" r:id="rId14"/>
    <p:sldId id="279" r:id="rId15"/>
    <p:sldId id="305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312" r:id="rId31"/>
    <p:sldId id="297" r:id="rId32"/>
    <p:sldId id="298" r:id="rId33"/>
    <p:sldId id="319" r:id="rId34"/>
    <p:sldId id="280" r:id="rId35"/>
    <p:sldId id="258" r:id="rId36"/>
    <p:sldId id="259" r:id="rId37"/>
    <p:sldId id="260" r:id="rId38"/>
    <p:sldId id="261" r:id="rId39"/>
    <p:sldId id="262" r:id="rId40"/>
    <p:sldId id="263" r:id="rId41"/>
    <p:sldId id="264" r:id="rId42"/>
    <p:sldId id="265" r:id="rId43"/>
    <p:sldId id="266" r:id="rId44"/>
    <p:sldId id="267" r:id="rId45"/>
    <p:sldId id="268" r:id="rId46"/>
    <p:sldId id="269" r:id="rId47"/>
    <p:sldId id="270" r:id="rId48"/>
    <p:sldId id="271" r:id="rId49"/>
    <p:sldId id="272" r:id="rId50"/>
    <p:sldId id="273" r:id="rId51"/>
    <p:sldId id="296" r:id="rId52"/>
    <p:sldId id="274" r:id="rId53"/>
    <p:sldId id="275" r:id="rId54"/>
    <p:sldId id="276" r:id="rId55"/>
    <p:sldId id="277" r:id="rId56"/>
    <p:sldId id="278" r:id="rId57"/>
    <p:sldId id="302" r:id="rId58"/>
    <p:sldId id="304" r:id="rId59"/>
    <p:sldId id="257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172B6D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-624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print">
            <a:alphaModFix amt="3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688CFFE6-35ED-44EA-8B97-0818B3961DD0}" type="datetimeFigureOut">
              <a:rPr lang="es-AR" smtClean="0"/>
              <a:pPr/>
              <a:t>27/9/2023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14D31B5F-CBBD-4E77-9701-40E35D75C5FE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="" xmlns:p14="http://schemas.microsoft.com/office/powerpoint/2010/main" val="1838667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CFFE6-35ED-44EA-8B97-0818B3961DD0}" type="datetimeFigureOut">
              <a:rPr lang="es-AR" smtClean="0"/>
              <a:pPr/>
              <a:t>27/9/2023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1B5F-CBBD-4E77-9701-40E35D75C5FE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="" xmlns:p14="http://schemas.microsoft.com/office/powerpoint/2010/main" val="4043321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CFFE6-35ED-44EA-8B97-0818B3961DD0}" type="datetimeFigureOut">
              <a:rPr lang="es-AR" smtClean="0"/>
              <a:pPr/>
              <a:t>27/9/2023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1B5F-CBBD-4E77-9701-40E35D75C5FE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="" xmlns:p14="http://schemas.microsoft.com/office/powerpoint/2010/main" val="1685124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CFFE6-35ED-44EA-8B97-0818B3961DD0}" type="datetimeFigureOut">
              <a:rPr lang="es-AR" smtClean="0"/>
              <a:pPr/>
              <a:t>27/9/2023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1B5F-CBBD-4E77-9701-40E35D75C5FE}" type="slidenum">
              <a:rPr lang="es-AR" smtClean="0"/>
              <a:pPr/>
              <a:t>‹Nº›</a:t>
            </a:fld>
            <a:endParaRPr lang="es-A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="" xmlns:p14="http://schemas.microsoft.com/office/powerpoint/2010/main" val="26846821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CFFE6-35ED-44EA-8B97-0818B3961DD0}" type="datetimeFigureOut">
              <a:rPr lang="es-AR" smtClean="0"/>
              <a:pPr/>
              <a:t>27/9/2023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1B5F-CBBD-4E77-9701-40E35D75C5FE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="" xmlns:p14="http://schemas.microsoft.com/office/powerpoint/2010/main" val="11763891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CFFE6-35ED-44EA-8B97-0818B3961DD0}" type="datetimeFigureOut">
              <a:rPr lang="es-AR" smtClean="0"/>
              <a:pPr/>
              <a:t>27/9/2023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1B5F-CBBD-4E77-9701-40E35D75C5FE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="" xmlns:p14="http://schemas.microsoft.com/office/powerpoint/2010/main" val="35489072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CFFE6-35ED-44EA-8B97-0818B3961DD0}" type="datetimeFigureOut">
              <a:rPr lang="es-AR" smtClean="0"/>
              <a:pPr/>
              <a:t>27/9/2023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1B5F-CBBD-4E77-9701-40E35D75C5FE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="" xmlns:p14="http://schemas.microsoft.com/office/powerpoint/2010/main" val="2595187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CFFE6-35ED-44EA-8B97-0818B3961DD0}" type="datetimeFigureOut">
              <a:rPr lang="es-AR" smtClean="0"/>
              <a:pPr/>
              <a:t>27/9/2023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1B5F-CBBD-4E77-9701-40E35D75C5FE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="" xmlns:p14="http://schemas.microsoft.com/office/powerpoint/2010/main" val="39967104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CFFE6-35ED-44EA-8B97-0818B3961DD0}" type="datetimeFigureOut">
              <a:rPr lang="es-AR" smtClean="0"/>
              <a:pPr/>
              <a:t>27/9/2023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1B5F-CBBD-4E77-9701-40E35D75C5FE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="" xmlns:p14="http://schemas.microsoft.com/office/powerpoint/2010/main" val="278588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CFFE6-35ED-44EA-8B97-0818B3961DD0}" type="datetimeFigureOut">
              <a:rPr lang="es-AR" smtClean="0"/>
              <a:pPr/>
              <a:t>27/9/2023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1B5F-CBBD-4E77-9701-40E35D75C5FE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="" xmlns:p14="http://schemas.microsoft.com/office/powerpoint/2010/main" val="1659383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CFFE6-35ED-44EA-8B97-0818B3961DD0}" type="datetimeFigureOut">
              <a:rPr lang="es-AR" smtClean="0"/>
              <a:pPr/>
              <a:t>27/9/2023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1B5F-CBBD-4E77-9701-40E35D75C5FE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="" xmlns:p14="http://schemas.microsoft.com/office/powerpoint/2010/main" val="4104096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CFFE6-35ED-44EA-8B97-0818B3961DD0}" type="datetimeFigureOut">
              <a:rPr lang="es-AR" smtClean="0"/>
              <a:pPr/>
              <a:t>27/9/2023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1B5F-CBBD-4E77-9701-40E35D75C5FE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="" xmlns:p14="http://schemas.microsoft.com/office/powerpoint/2010/main" val="2379608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CFFE6-35ED-44EA-8B97-0818B3961DD0}" type="datetimeFigureOut">
              <a:rPr lang="es-AR" smtClean="0"/>
              <a:pPr/>
              <a:t>27/9/2023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1B5F-CBBD-4E77-9701-40E35D75C5FE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="" xmlns:p14="http://schemas.microsoft.com/office/powerpoint/2010/main" val="1902731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CFFE6-35ED-44EA-8B97-0818B3961DD0}" type="datetimeFigureOut">
              <a:rPr lang="es-AR" smtClean="0"/>
              <a:pPr/>
              <a:t>27/9/2023</a:t>
            </a:fld>
            <a:endParaRPr 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1B5F-CBBD-4E77-9701-40E35D75C5FE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="" xmlns:p14="http://schemas.microsoft.com/office/powerpoint/2010/main" val="3451996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CFFE6-35ED-44EA-8B97-0818B3961DD0}" type="datetimeFigureOut">
              <a:rPr lang="es-AR" smtClean="0"/>
              <a:pPr/>
              <a:t>27/9/2023</a:t>
            </a:fld>
            <a:endParaRPr 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1B5F-CBBD-4E77-9701-40E35D75C5FE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="" xmlns:p14="http://schemas.microsoft.com/office/powerpoint/2010/main" val="2281791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CFFE6-35ED-44EA-8B97-0818B3961DD0}" type="datetimeFigureOut">
              <a:rPr lang="es-AR" smtClean="0"/>
              <a:pPr/>
              <a:t>27/9/2023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1B5F-CBBD-4E77-9701-40E35D75C5FE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="" xmlns:p14="http://schemas.microsoft.com/office/powerpoint/2010/main" val="15356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CFFE6-35ED-44EA-8B97-0818B3961DD0}" type="datetimeFigureOut">
              <a:rPr lang="es-AR" smtClean="0"/>
              <a:pPr/>
              <a:t>27/9/2023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31B5F-CBBD-4E77-9701-40E35D75C5FE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="" xmlns:p14="http://schemas.microsoft.com/office/powerpoint/2010/main" val="3950997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print">
            <a:alphaModFix amt="30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8CFFE6-35ED-44EA-8B97-0818B3961DD0}" type="datetimeFigureOut">
              <a:rPr lang="es-AR" smtClean="0"/>
              <a:pPr/>
              <a:t>27/9/2023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31B5F-CBBD-4E77-9701-40E35D75C5FE}" type="slidenum">
              <a:rPr lang="es-AR" smtClean="0"/>
              <a:pPr/>
              <a:t>‹Nº›</a:t>
            </a:fld>
            <a:endParaRPr lang="es-AR"/>
          </a:p>
        </p:txBody>
      </p:sp>
    </p:spTree>
    <p:extLst>
      <p:ext uri="{BB962C8B-B14F-4D97-AF65-F5344CB8AC3E}">
        <p14:creationId xmlns="" xmlns:p14="http://schemas.microsoft.com/office/powerpoint/2010/main" val="39017384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es.wikiquote.org/wiki/Pregunta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228522" y="3248167"/>
            <a:ext cx="5963479" cy="3073235"/>
          </a:xfrm>
        </p:spPr>
        <p:txBody>
          <a:bodyPr>
            <a:normAutofit/>
          </a:bodyPr>
          <a:lstStyle/>
          <a:p>
            <a:r>
              <a:rPr lang="es-AR" dirty="0"/>
              <a:t>ADMINISTRACIÓN DE BASE DE DATOS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647"/>
            <a:ext cx="6228522" cy="687847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70392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_Diapositiva31">
            <a:extLst>
              <a:ext uri="{FF2B5EF4-FFF2-40B4-BE49-F238E27FC236}">
                <a16:creationId xmlns="" xmlns:a16="http://schemas.microsoft.com/office/drawing/2014/main" id="{C15F90DB-7F6E-436D-8627-A811F61A1DA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00952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_Diapositiva32">
            <a:extLst>
              <a:ext uri="{FF2B5EF4-FFF2-40B4-BE49-F238E27FC236}">
                <a16:creationId xmlns="" xmlns:a16="http://schemas.microsoft.com/office/drawing/2014/main" id="{1EF1033A-CE10-4AB8-8D4C-B6DF4A9F3EF9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12504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_Diapositiva34">
            <a:extLst>
              <a:ext uri="{FF2B5EF4-FFF2-40B4-BE49-F238E27FC236}">
                <a16:creationId xmlns="" xmlns:a16="http://schemas.microsoft.com/office/drawing/2014/main" id="{54EA1D36-2F02-4353-AD1E-C84DE23D60E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531059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_Diapositiva35">
            <a:extLst>
              <a:ext uri="{FF2B5EF4-FFF2-40B4-BE49-F238E27FC236}">
                <a16:creationId xmlns="" xmlns:a16="http://schemas.microsoft.com/office/drawing/2014/main" id="{6EB41D51-9332-4BF5-8F5B-99FEF6C3F51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624488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__Diapositiva4">
            <a:extLst>
              <a:ext uri="{FF2B5EF4-FFF2-40B4-BE49-F238E27FC236}">
                <a16:creationId xmlns="" xmlns:a16="http://schemas.microsoft.com/office/drawing/2014/main" id="{CDF7A64F-5E96-4875-80DC-79F4C840CAF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03757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_Diapositiva5">
            <a:extLst>
              <a:ext uri="{FF2B5EF4-FFF2-40B4-BE49-F238E27FC236}">
                <a16:creationId xmlns="" xmlns:a16="http://schemas.microsoft.com/office/drawing/2014/main" id="{4B4AD9AD-BF48-4CEF-8116-1C7DADE531F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78450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__Diapositiva6">
            <a:extLst>
              <a:ext uri="{FF2B5EF4-FFF2-40B4-BE49-F238E27FC236}">
                <a16:creationId xmlns="" xmlns:a16="http://schemas.microsoft.com/office/drawing/2014/main" id="{B1EA8B8A-DFA0-4599-BCA9-7276705304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004680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__Diapositiva7">
            <a:extLst>
              <a:ext uri="{FF2B5EF4-FFF2-40B4-BE49-F238E27FC236}">
                <a16:creationId xmlns="" xmlns:a16="http://schemas.microsoft.com/office/drawing/2014/main" id="{3691F89B-DD9F-46F4-B759-05689DE7CD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20349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__Diapositiva8">
            <a:extLst>
              <a:ext uri="{FF2B5EF4-FFF2-40B4-BE49-F238E27FC236}">
                <a16:creationId xmlns="" xmlns:a16="http://schemas.microsoft.com/office/drawing/2014/main" id="{26829535-6ABC-4C1E-9F1D-957C88728C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99623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__Diapositiva9">
            <a:extLst>
              <a:ext uri="{FF2B5EF4-FFF2-40B4-BE49-F238E27FC236}">
                <a16:creationId xmlns="" xmlns:a16="http://schemas.microsoft.com/office/drawing/2014/main" id="{61399466-57C7-4630-9BCE-8863003410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5373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_Diapositiva16">
            <a:extLst>
              <a:ext uri="{FF2B5EF4-FFF2-40B4-BE49-F238E27FC236}">
                <a16:creationId xmlns="" xmlns:a16="http://schemas.microsoft.com/office/drawing/2014/main" id="{281F3875-67E0-461F-A7F9-BEFF07853F7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63250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__Diapositiva11">
            <a:extLst>
              <a:ext uri="{FF2B5EF4-FFF2-40B4-BE49-F238E27FC236}">
                <a16:creationId xmlns="" xmlns:a16="http://schemas.microsoft.com/office/drawing/2014/main" id="{166A5AFF-45C6-41DC-930E-04FAB57226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36253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__Diapositiva12">
            <a:extLst>
              <a:ext uri="{FF2B5EF4-FFF2-40B4-BE49-F238E27FC236}">
                <a16:creationId xmlns="" xmlns:a16="http://schemas.microsoft.com/office/drawing/2014/main" id="{ADB25E96-6BE7-4C58-9CB0-930C2DFAC1B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177985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__Diapositiva13">
            <a:extLst>
              <a:ext uri="{FF2B5EF4-FFF2-40B4-BE49-F238E27FC236}">
                <a16:creationId xmlns="" xmlns:a16="http://schemas.microsoft.com/office/drawing/2014/main" id="{6E096B04-0051-4712-8E1A-CC9AECF67B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6973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__Diapositiva14">
            <a:extLst>
              <a:ext uri="{FF2B5EF4-FFF2-40B4-BE49-F238E27FC236}">
                <a16:creationId xmlns="" xmlns:a16="http://schemas.microsoft.com/office/drawing/2014/main" id="{ACC2202A-6660-4C65-ACC8-2E1D9348B37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76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0346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__Diapositiva15">
            <a:extLst>
              <a:ext uri="{FF2B5EF4-FFF2-40B4-BE49-F238E27FC236}">
                <a16:creationId xmlns="" xmlns:a16="http://schemas.microsoft.com/office/drawing/2014/main" id="{B4EEFD04-C203-428D-8F70-947504306D9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207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__Diapositiva17">
            <a:extLst>
              <a:ext uri="{FF2B5EF4-FFF2-40B4-BE49-F238E27FC236}">
                <a16:creationId xmlns="" xmlns:a16="http://schemas.microsoft.com/office/drawing/2014/main" id="{1E3739EB-C1C6-4E2B-AD01-BC7A3A4A870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5517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__Diapositiva18">
            <a:extLst>
              <a:ext uri="{FF2B5EF4-FFF2-40B4-BE49-F238E27FC236}">
                <a16:creationId xmlns="" xmlns:a16="http://schemas.microsoft.com/office/drawing/2014/main" id="{825424A0-9017-424E-B0A8-1751355A14E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7186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__Diapositiva20">
            <a:extLst>
              <a:ext uri="{FF2B5EF4-FFF2-40B4-BE49-F238E27FC236}">
                <a16:creationId xmlns="" xmlns:a16="http://schemas.microsoft.com/office/drawing/2014/main" id="{E582B3F3-4014-4D22-B7E5-09346E9D38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17369" t="36250" r="28919" b="21964"/>
          <a:stretch>
            <a:fillRect/>
          </a:stretch>
        </p:blipFill>
        <p:spPr bwMode="auto">
          <a:xfrm>
            <a:off x="5016137" y="4124322"/>
            <a:ext cx="5355771" cy="20282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363259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__Diapositiva21">
            <a:extLst>
              <a:ext uri="{FF2B5EF4-FFF2-40B4-BE49-F238E27FC236}">
                <a16:creationId xmlns="" xmlns:a16="http://schemas.microsoft.com/office/drawing/2014/main" id="{78A6500B-3A87-40C2-A70B-DE01C792059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4694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__Diapositiva22">
            <a:extLst>
              <a:ext uri="{FF2B5EF4-FFF2-40B4-BE49-F238E27FC236}">
                <a16:creationId xmlns="" xmlns:a16="http://schemas.microsoft.com/office/drawing/2014/main" id="{359CA86D-6D1A-47F4-9185-5C7AA96EC73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037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_Diapositiva18">
            <a:extLst>
              <a:ext uri="{FF2B5EF4-FFF2-40B4-BE49-F238E27FC236}">
                <a16:creationId xmlns="" xmlns:a16="http://schemas.microsoft.com/office/drawing/2014/main" id="{329E0B5B-89E2-449C-BC58-1BFADE20051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61521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_Diapositiva24">
            <a:extLst>
              <a:ext uri="{FF2B5EF4-FFF2-40B4-BE49-F238E27FC236}">
                <a16:creationId xmlns="" xmlns:a16="http://schemas.microsoft.com/office/drawing/2014/main" id="{883C0834-ABF7-462C-B2AC-C48C3A9B3CD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22344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__Diapositiva27">
            <a:extLst>
              <a:ext uri="{FF2B5EF4-FFF2-40B4-BE49-F238E27FC236}">
                <a16:creationId xmlns="" xmlns:a16="http://schemas.microsoft.com/office/drawing/2014/main" id="{FE7BD050-BE3C-422D-872E-DBC3FF80662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511109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__Diapositiva28">
            <a:extLst>
              <a:ext uri="{FF2B5EF4-FFF2-40B4-BE49-F238E27FC236}">
                <a16:creationId xmlns="" xmlns:a16="http://schemas.microsoft.com/office/drawing/2014/main" id="{2AA95B4A-C5F8-4CB3-97E3-DEFA7DBADB3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260337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___Diapositiva4">
            <a:extLst>
              <a:ext uri="{FF2B5EF4-FFF2-40B4-BE49-F238E27FC236}">
                <a16:creationId xmlns="" xmlns:a16="http://schemas.microsoft.com/office/drawing/2014/main" id="{B5766E3B-81A1-444C-B609-F2887AFEA1C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9890590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__Diapositiva5">
            <a:extLst>
              <a:ext uri="{FF2B5EF4-FFF2-40B4-BE49-F238E27FC236}">
                <a16:creationId xmlns="" xmlns:a16="http://schemas.microsoft.com/office/drawing/2014/main" id="{DC95B4E8-E5E4-4037-868B-2AF92668A28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291748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___Diapositiva6">
            <a:extLst>
              <a:ext uri="{FF2B5EF4-FFF2-40B4-BE49-F238E27FC236}">
                <a16:creationId xmlns="" xmlns:a16="http://schemas.microsoft.com/office/drawing/2014/main" id="{707B9D78-2A47-4777-89F1-6FF2E40A874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440791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___Diapositiva7">
            <a:extLst>
              <a:ext uri="{FF2B5EF4-FFF2-40B4-BE49-F238E27FC236}">
                <a16:creationId xmlns="" xmlns:a16="http://schemas.microsoft.com/office/drawing/2014/main" id="{5ECEF482-EF04-4C4E-8D7B-44181C9D870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104382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___Diapositiva8">
            <a:extLst>
              <a:ext uri="{FF2B5EF4-FFF2-40B4-BE49-F238E27FC236}">
                <a16:creationId xmlns="" xmlns:a16="http://schemas.microsoft.com/office/drawing/2014/main" id="{A9EB0571-6D91-497F-862C-8DE6530DDCA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924364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___Diapositiva9">
            <a:extLst>
              <a:ext uri="{FF2B5EF4-FFF2-40B4-BE49-F238E27FC236}">
                <a16:creationId xmlns="" xmlns:a16="http://schemas.microsoft.com/office/drawing/2014/main" id="{F23A2D36-EA55-4D0A-B3F4-55715EBDEAD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945126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___Diapositiva10">
            <a:extLst>
              <a:ext uri="{FF2B5EF4-FFF2-40B4-BE49-F238E27FC236}">
                <a16:creationId xmlns="" xmlns:a16="http://schemas.microsoft.com/office/drawing/2014/main" id="{53B5EBC8-48F3-4A0D-934D-06FE41740FF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8024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_Diapositiva19">
            <a:extLst>
              <a:ext uri="{FF2B5EF4-FFF2-40B4-BE49-F238E27FC236}">
                <a16:creationId xmlns="" xmlns:a16="http://schemas.microsoft.com/office/drawing/2014/main" id="{55792531-75DE-4067-BCE4-780B3D2575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861285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___Diapositiva11">
            <a:extLst>
              <a:ext uri="{FF2B5EF4-FFF2-40B4-BE49-F238E27FC236}">
                <a16:creationId xmlns="" xmlns:a16="http://schemas.microsoft.com/office/drawing/2014/main" id="{1C70766B-CFD4-4D4C-9405-48719D99477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31789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___Diapositiva12">
            <a:extLst>
              <a:ext uri="{FF2B5EF4-FFF2-40B4-BE49-F238E27FC236}">
                <a16:creationId xmlns="" xmlns:a16="http://schemas.microsoft.com/office/drawing/2014/main" id="{55EB44BE-9F93-45DF-9069-430530F2BD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153514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___Diapositiva13">
            <a:extLst>
              <a:ext uri="{FF2B5EF4-FFF2-40B4-BE49-F238E27FC236}">
                <a16:creationId xmlns="" xmlns:a16="http://schemas.microsoft.com/office/drawing/2014/main" id="{61C67089-8AC2-47EF-9D79-0CBD3C605B5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349219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___Diapositiva14">
            <a:extLst>
              <a:ext uri="{FF2B5EF4-FFF2-40B4-BE49-F238E27FC236}">
                <a16:creationId xmlns="" xmlns:a16="http://schemas.microsoft.com/office/drawing/2014/main" id="{A9E9D73B-A65A-414D-ACD8-7493EDBD52B8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2126444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___Diapositiva15">
            <a:extLst>
              <a:ext uri="{FF2B5EF4-FFF2-40B4-BE49-F238E27FC236}">
                <a16:creationId xmlns="" xmlns:a16="http://schemas.microsoft.com/office/drawing/2014/main" id="{6783A3A2-4C06-469B-8AC0-812909C1DE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776363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___Diapositiva16">
            <a:extLst>
              <a:ext uri="{FF2B5EF4-FFF2-40B4-BE49-F238E27FC236}">
                <a16:creationId xmlns="" xmlns:a16="http://schemas.microsoft.com/office/drawing/2014/main" id="{655F0A1B-2F36-4762-B020-4F795F53177A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373205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___Diapositiva17">
            <a:extLst>
              <a:ext uri="{FF2B5EF4-FFF2-40B4-BE49-F238E27FC236}">
                <a16:creationId xmlns="" xmlns:a16="http://schemas.microsoft.com/office/drawing/2014/main" id="{F0BDD41A-F142-44D6-8E7A-EDD4E71763C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626248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___Diapositiva18">
            <a:extLst>
              <a:ext uri="{FF2B5EF4-FFF2-40B4-BE49-F238E27FC236}">
                <a16:creationId xmlns="" xmlns:a16="http://schemas.microsoft.com/office/drawing/2014/main" id="{9C19E7F3-3A5B-4416-89B7-4A8DF90746D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673537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___Diapositiva20">
            <a:extLst>
              <a:ext uri="{FF2B5EF4-FFF2-40B4-BE49-F238E27FC236}">
                <a16:creationId xmlns="" xmlns:a16="http://schemas.microsoft.com/office/drawing/2014/main" id="{5F2B02D7-4D4A-48E2-9A69-72BB409A0FD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909004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___Diapositiva21">
            <a:extLst>
              <a:ext uri="{FF2B5EF4-FFF2-40B4-BE49-F238E27FC236}">
                <a16:creationId xmlns="" xmlns:a16="http://schemas.microsoft.com/office/drawing/2014/main" id="{42781A2F-AAF0-4D1A-B924-D3F0CC4244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5741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_Diapositiva20">
            <a:extLst>
              <a:ext uri="{FF2B5EF4-FFF2-40B4-BE49-F238E27FC236}">
                <a16:creationId xmlns="" xmlns:a16="http://schemas.microsoft.com/office/drawing/2014/main" id="{C25CF2F8-AD84-46D0-95CB-48DD683911D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466925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___Diapositiva23">
            <a:extLst>
              <a:ext uri="{FF2B5EF4-FFF2-40B4-BE49-F238E27FC236}">
                <a16:creationId xmlns="" xmlns:a16="http://schemas.microsoft.com/office/drawing/2014/main" id="{FFFB4EE4-EE74-4DE0-91F8-9D726ED9F84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558957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__Diapositiva24">
            <a:extLst>
              <a:ext uri="{FF2B5EF4-FFF2-40B4-BE49-F238E27FC236}">
                <a16:creationId xmlns="" xmlns:a16="http://schemas.microsoft.com/office/drawing/2014/main" id="{9F34804A-F7DD-4160-B7F6-89D76A617B1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103972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___Diapositiva25">
            <a:extLst>
              <a:ext uri="{FF2B5EF4-FFF2-40B4-BE49-F238E27FC236}">
                <a16:creationId xmlns="" xmlns:a16="http://schemas.microsoft.com/office/drawing/2014/main" id="{95A7F246-9D6C-4A3F-8C18-87406BC94D7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511205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___Diapositiva27">
            <a:extLst>
              <a:ext uri="{FF2B5EF4-FFF2-40B4-BE49-F238E27FC236}">
                <a16:creationId xmlns="" xmlns:a16="http://schemas.microsoft.com/office/drawing/2014/main" id="{7C919F77-4C12-417B-846C-2D97580903B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797165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___Diapositiva28">
            <a:extLst>
              <a:ext uri="{FF2B5EF4-FFF2-40B4-BE49-F238E27FC236}">
                <a16:creationId xmlns="" xmlns:a16="http://schemas.microsoft.com/office/drawing/2014/main" id="{36A274DF-D986-4707-8E8B-D2F0D8DB20E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155539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___Diapositiva29">
            <a:extLst>
              <a:ext uri="{FF2B5EF4-FFF2-40B4-BE49-F238E27FC236}">
                <a16:creationId xmlns="" xmlns:a16="http://schemas.microsoft.com/office/drawing/2014/main" id="{6C116D07-C575-4968-8D5B-135413FF8C6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l="2711" t="10357" r="78214" b="77143"/>
          <a:stretch>
            <a:fillRect/>
          </a:stretch>
        </p:blipFill>
        <p:spPr bwMode="auto">
          <a:xfrm>
            <a:off x="6413863" y="3892732"/>
            <a:ext cx="4006563" cy="147610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14245274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___Diapositiva30">
            <a:extLst>
              <a:ext uri="{FF2B5EF4-FFF2-40B4-BE49-F238E27FC236}">
                <a16:creationId xmlns="" xmlns:a16="http://schemas.microsoft.com/office/drawing/2014/main" id="{052AA43D-06DD-488F-9872-61BA1FACDE0D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868381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__Diapositiva35">
            <a:extLst>
              <a:ext uri="{FF2B5EF4-FFF2-40B4-BE49-F238E27FC236}">
                <a16:creationId xmlns="" xmlns:a16="http://schemas.microsoft.com/office/drawing/2014/main" id="{7C75F8BF-A058-4638-89FC-ABC39FA3CA8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2885096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__Diapositiva37">
            <a:extLst>
              <a:ext uri="{FF2B5EF4-FFF2-40B4-BE49-F238E27FC236}">
                <a16:creationId xmlns="" xmlns:a16="http://schemas.microsoft.com/office/drawing/2014/main" id="{16D5E314-902F-4B95-9F3F-F153D7CAF48F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2530748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="" xmlns:a16="http://schemas.microsoft.com/office/drawing/2014/main" id="{7EA2E7BB-99E6-479E-B1D0-A619907BCE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="" xmlns:a16="http://schemas.microsoft.com/office/drawing/2014/main" id="{6B466154-5DA0-4D0D-8EC8-0BD173BED50A}"/>
              </a:ext>
            </a:extLst>
          </p:cNvPr>
          <p:cNvSpPr txBox="1"/>
          <p:nvPr/>
        </p:nvSpPr>
        <p:spPr>
          <a:xfrm>
            <a:off x="2667000" y="6858000"/>
            <a:ext cx="685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00">
                <a:hlinkClick r:id="rId3" tooltip="https://es.wikiquote.org/wiki/Pregunta"/>
              </a:rPr>
              <a:t>Esta foto</a:t>
            </a:r>
            <a:r>
              <a:rPr lang="es-AR" sz="900"/>
              <a:t> de Autor desconocido está bajo licencia </a:t>
            </a:r>
            <a:r>
              <a:rPr lang="es-AR" sz="900">
                <a:hlinkClick r:id="rId4" tooltip="https://creativecommons.org/licenses/by-sa/3.0/"/>
              </a:rPr>
              <a:t>CC BY-SA</a:t>
            </a:r>
            <a:endParaRPr lang="es-AR" sz="900"/>
          </a:p>
        </p:txBody>
      </p:sp>
    </p:spTree>
    <p:extLst>
      <p:ext uri="{BB962C8B-B14F-4D97-AF65-F5344CB8AC3E}">
        <p14:creationId xmlns="" xmlns:p14="http://schemas.microsoft.com/office/powerpoint/2010/main" val="973465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_Diapositiva21">
            <a:extLst>
              <a:ext uri="{FF2B5EF4-FFF2-40B4-BE49-F238E27FC236}">
                <a16:creationId xmlns="" xmlns:a16="http://schemas.microsoft.com/office/drawing/2014/main" id="{2E56D5A7-EC84-4080-B55D-90C6F39E7E6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50065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_Diapositiva23">
            <a:extLst>
              <a:ext uri="{FF2B5EF4-FFF2-40B4-BE49-F238E27FC236}">
                <a16:creationId xmlns="" xmlns:a16="http://schemas.microsoft.com/office/drawing/2014/main" id="{647AAD15-39A9-48BA-B6EC-BE63CBC0B50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68475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_Diapositiva25">
            <a:extLst>
              <a:ext uri="{FF2B5EF4-FFF2-40B4-BE49-F238E27FC236}">
                <a16:creationId xmlns="" xmlns:a16="http://schemas.microsoft.com/office/drawing/2014/main" id="{C25E576C-C2F6-48F5-842E-0308B9E8900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46211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_Diapositiva30">
            <a:extLst>
              <a:ext uri="{FF2B5EF4-FFF2-40B4-BE49-F238E27FC236}">
                <a16:creationId xmlns="" xmlns:a16="http://schemas.microsoft.com/office/drawing/2014/main" id="{8DDE1D5F-1966-40D3-AD1B-19235DB3EB97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469308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1715</TotalTime>
  <Words>15</Words>
  <Application>Microsoft Office PowerPoint</Application>
  <PresentationFormat>Personalizado</PresentationFormat>
  <Paragraphs>2</Paragraphs>
  <Slides>59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59</vt:i4>
      </vt:variant>
    </vt:vector>
  </HeadingPairs>
  <TitlesOfParts>
    <vt:vector size="60" baseType="lpstr">
      <vt:lpstr>Circuito</vt:lpstr>
      <vt:lpstr>ADMINISTRACIÓN DE BASE DE DATOS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Diapositiva 19</vt:lpstr>
      <vt:lpstr>Diapositiva 20</vt:lpstr>
      <vt:lpstr>Diapositiva 21</vt:lpstr>
      <vt:lpstr>Diapositiva 22</vt:lpstr>
      <vt:lpstr>Diapositiva 23</vt:lpstr>
      <vt:lpstr>Diapositiva 24</vt:lpstr>
      <vt:lpstr>Diapositiva 25</vt:lpstr>
      <vt:lpstr>Diapositiva 26</vt:lpstr>
      <vt:lpstr>Diapositiva 27</vt:lpstr>
      <vt:lpstr>Diapositiva 28</vt:lpstr>
      <vt:lpstr>Diapositiva 29</vt:lpstr>
      <vt:lpstr>Diapositiva 30</vt:lpstr>
      <vt:lpstr>Diapositiva 31</vt:lpstr>
      <vt:lpstr>Diapositiva 32</vt:lpstr>
      <vt:lpstr>Diapositiva 33</vt:lpstr>
      <vt:lpstr>Diapositiva 34</vt:lpstr>
      <vt:lpstr>Diapositiva 35</vt:lpstr>
      <vt:lpstr>Diapositiva 36</vt:lpstr>
      <vt:lpstr>Diapositiva 37</vt:lpstr>
      <vt:lpstr>Diapositiva 38</vt:lpstr>
      <vt:lpstr>Diapositiva 39</vt:lpstr>
      <vt:lpstr>Diapositiva 40</vt:lpstr>
      <vt:lpstr>Diapositiva 41</vt:lpstr>
      <vt:lpstr>Diapositiva 42</vt:lpstr>
      <vt:lpstr>Diapositiva 43</vt:lpstr>
      <vt:lpstr>Diapositiva 44</vt:lpstr>
      <vt:lpstr>Diapositiva 45</vt:lpstr>
      <vt:lpstr>Diapositiva 46</vt:lpstr>
      <vt:lpstr>Diapositiva 47</vt:lpstr>
      <vt:lpstr>Diapositiva 48</vt:lpstr>
      <vt:lpstr>Diapositiva 49</vt:lpstr>
      <vt:lpstr>Diapositiva 50</vt:lpstr>
      <vt:lpstr>Diapositiva 51</vt:lpstr>
      <vt:lpstr>Diapositiva 52</vt:lpstr>
      <vt:lpstr>Diapositiva 53</vt:lpstr>
      <vt:lpstr>Diapositiva 54</vt:lpstr>
      <vt:lpstr>Diapositiva 55</vt:lpstr>
      <vt:lpstr>Diapositiva 56</vt:lpstr>
      <vt:lpstr>Diapositiva 57</vt:lpstr>
      <vt:lpstr>Diapositiva 58</vt:lpstr>
      <vt:lpstr>Diapositiva 59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Tecnicatura Universitaria en Desarrollo de software</dc:title>
  <dc:creator>Usuario</dc:creator>
  <cp:lastModifiedBy>MAKY</cp:lastModifiedBy>
  <cp:revision>157</cp:revision>
  <dcterms:created xsi:type="dcterms:W3CDTF">2019-02-06T15:51:16Z</dcterms:created>
  <dcterms:modified xsi:type="dcterms:W3CDTF">2023-09-28T18:57:22Z</dcterms:modified>
</cp:coreProperties>
</file>